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"/>
  </p:notesMasterIdLst>
  <p:sldIdLst>
    <p:sldId id="274" r:id="rId2"/>
    <p:sldId id="288" r:id="rId3"/>
  </p:sldIdLst>
  <p:sldSz cx="7315200" cy="96012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32E"/>
    <a:srgbClr val="A2DC00"/>
    <a:srgbClr val="6EB480"/>
    <a:srgbClr val="13C984"/>
    <a:srgbClr val="0000FF"/>
    <a:srgbClr val="FF3300"/>
    <a:srgbClr val="FFD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6" d="100"/>
          <a:sy n="86" d="100"/>
        </p:scale>
        <p:origin x="2826" y="126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5AC6D670-253B-428D-9815-6E86A81BA51D}" type="datetimeFigureOut">
              <a:rPr lang="en-US"/>
              <a:pPr>
                <a:defRPr/>
              </a:pPr>
              <a:t>7/5/2023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24075" y="685800"/>
            <a:ext cx="26098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35" tIns="45718" rIns="91435" bIns="4571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047EF8-B88D-4A00-9E4B-E03EF2A5EB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382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6" y="2982914"/>
            <a:ext cx="6216650" cy="2057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4" y="5440364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198" indent="0" algn="ctr">
              <a:buNone/>
              <a:defRPr/>
            </a:lvl2pPr>
            <a:lvl3pPr marL="914394" indent="0" algn="ctr">
              <a:buNone/>
              <a:defRPr/>
            </a:lvl3pPr>
            <a:lvl4pPr marL="1371591" indent="0" algn="ctr">
              <a:buNone/>
              <a:defRPr/>
            </a:lvl4pPr>
            <a:lvl5pPr marL="1828789" indent="0" algn="ctr">
              <a:buNone/>
              <a:defRPr/>
            </a:lvl5pPr>
            <a:lvl6pPr marL="2285985" indent="0" algn="ctr">
              <a:buNone/>
              <a:defRPr/>
            </a:lvl6pPr>
            <a:lvl7pPr marL="2743183" indent="0" algn="ctr">
              <a:buNone/>
              <a:defRPr/>
            </a:lvl7pPr>
            <a:lvl8pPr marL="3200380" indent="0" algn="ctr">
              <a:buNone/>
              <a:defRPr/>
            </a:lvl8pPr>
            <a:lvl9pPr marL="3657577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391F-2397-4EFE-8734-AE1168EFE9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93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BF3FC8-C5FA-4FD8-A8B0-317D401982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89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4"/>
            <a:ext cx="1646237" cy="8189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4"/>
            <a:ext cx="4786313" cy="8189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DAE8C-95AB-4E83-9532-B33BAF68C7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24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4F048-2965-4C5B-B47F-ECE7ADE520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42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6"/>
          </a:xfrm>
        </p:spPr>
        <p:txBody>
          <a:bodyPr anchor="t"/>
          <a:lstStyle>
            <a:lvl1pPr algn="l">
              <a:defRPr sz="4001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3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98" indent="0">
              <a:buNone/>
              <a:defRPr sz="1799"/>
            </a:lvl2pPr>
            <a:lvl3pPr marL="914394" indent="0">
              <a:buNone/>
              <a:defRPr sz="1600"/>
            </a:lvl3pPr>
            <a:lvl4pPr marL="1371591" indent="0">
              <a:buNone/>
              <a:defRPr sz="1400"/>
            </a:lvl4pPr>
            <a:lvl5pPr marL="1828789" indent="0">
              <a:buNone/>
              <a:defRPr sz="1400"/>
            </a:lvl5pPr>
            <a:lvl6pPr marL="2285985" indent="0">
              <a:buNone/>
              <a:defRPr sz="1400"/>
            </a:lvl6pPr>
            <a:lvl7pPr marL="2743183" indent="0">
              <a:buNone/>
              <a:defRPr sz="1400"/>
            </a:lvl7pPr>
            <a:lvl8pPr marL="3200380" indent="0">
              <a:buNone/>
              <a:defRPr sz="1400"/>
            </a:lvl8pPr>
            <a:lvl9pPr marL="3657577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789D00-FD34-4D32-9E95-64146662CC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2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6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1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2F13A-F27E-47F9-831E-80C0569FC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94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6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6" y="2149476"/>
            <a:ext cx="3232150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6" y="3044826"/>
            <a:ext cx="3232150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6"/>
            <a:ext cx="3233737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6"/>
            <a:ext cx="3233737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E0EE2A-3D02-4D2C-8A24-F93C338681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9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D209F9-2077-4338-9B24-EB225E387E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26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A1AA7-DEEC-4D20-95D0-AF1824F715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58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9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1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BC847F-FBEE-49DD-B75D-EA8B80623A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7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4" y="6721476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4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198" indent="0">
              <a:buNone/>
              <a:defRPr sz="2800"/>
            </a:lvl2pPr>
            <a:lvl3pPr marL="914394" indent="0">
              <a:buNone/>
              <a:defRPr sz="2401"/>
            </a:lvl3pPr>
            <a:lvl4pPr marL="1371591" indent="0">
              <a:buNone/>
              <a:defRPr sz="2000"/>
            </a:lvl4pPr>
            <a:lvl5pPr marL="1828789" indent="0">
              <a:buNone/>
              <a:defRPr sz="2000"/>
            </a:lvl5pPr>
            <a:lvl6pPr marL="2285985" indent="0">
              <a:buNone/>
              <a:defRPr sz="2000"/>
            </a:lvl6pPr>
            <a:lvl7pPr marL="2743183" indent="0">
              <a:buNone/>
              <a:defRPr sz="2000"/>
            </a:lvl7pPr>
            <a:lvl8pPr marL="3200380" indent="0">
              <a:buNone/>
              <a:defRPr sz="2000"/>
            </a:lvl8pPr>
            <a:lvl9pPr marL="3657577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4" y="7513639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D4F937-0CC9-4849-9BE2-3B60A20EEB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0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6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6" y="2239964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6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DEFE8711-5BC4-40A5-ABA4-6B0D0BEF4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198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394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591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789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48" indent="-361948" algn="l" defTabSz="966782" rtl="0" eaLnBrk="0" fontAlgn="base" hangingPunct="0">
        <a:spcBef>
          <a:spcPct val="20000"/>
        </a:spcBef>
        <a:spcAft>
          <a:spcPct val="0"/>
        </a:spcAft>
        <a:buChar char="•"/>
        <a:defRPr sz="3399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08" indent="-303211" algn="l" defTabSz="966782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0" indent="-241298" algn="l" defTabSz="966782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64" indent="-242886" algn="l" defTabSz="966782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61" indent="-241298" algn="l" defTabSz="966782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59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56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52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50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198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394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591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789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985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3183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20038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7577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t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4444481"/>
              </p:ext>
            </p:extLst>
          </p:nvPr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Practical Shooters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U Showdown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Bay: A2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20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9 IPSC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 mini poppers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15 wall feet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swinger + activator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left </a:t>
                      </a:r>
                      <a:r>
                        <a:rPr kumimoji="0" lang="en-US" sz="11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diag</a:t>
                      </a: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, 1 tux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9 targets (7 + 2NS)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80475" y="223710"/>
            <a:ext cx="1053128" cy="1053128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/>
          <a:srcRect/>
          <a:stretch/>
        </p:blipFill>
        <p:spPr bwMode="auto">
          <a:xfrm>
            <a:off x="6222003" y="260077"/>
            <a:ext cx="984250" cy="9530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6A4F21B-3659-2211-AA0C-C60D072194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5" y="3584352"/>
            <a:ext cx="7025777" cy="479328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U Showdown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Scoring: Comstock</a:t>
            </a:r>
            <a:br>
              <a:rPr lang="en-US" dirty="0"/>
            </a:br>
            <a:r>
              <a:rPr lang="en-US" dirty="0"/>
              <a:t>Rounds: 20</a:t>
            </a:r>
          </a:p>
          <a:p>
            <a:r>
              <a:rPr lang="en-US" dirty="0"/>
              <a:t>Targets: 9 IPSC, 2 steel</a:t>
            </a:r>
          </a:p>
          <a:p>
            <a:endParaRPr lang="en-US" dirty="0"/>
          </a:p>
          <a:p>
            <a:r>
              <a:rPr lang="en-US" dirty="0"/>
              <a:t>Handgun start position: feet on either set of X’s, wrists below belt. Handgun is loaded and holstered.</a:t>
            </a:r>
          </a:p>
          <a:p>
            <a:endParaRPr lang="en-US" dirty="0"/>
          </a:p>
          <a:p>
            <a:r>
              <a:rPr lang="en-US" dirty="0"/>
              <a:t>PCC start position: feet on either set of X’s, stock on belt. Loaded carbine is held with both hands, safety on.</a:t>
            </a:r>
          </a:p>
          <a:p>
            <a:endParaRPr lang="en-US" dirty="0"/>
          </a:p>
          <a:p>
            <a:r>
              <a:rPr lang="en-US" dirty="0"/>
              <a:t>Stage Procedure: on the audible start signal, engage targets as they become available from within </a:t>
            </a:r>
            <a:r>
              <a:rPr lang="en-US"/>
              <a:t>the shooting area.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5C676E-F02D-02CD-C480-24569FD4F95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73464" y="61911"/>
            <a:ext cx="972617" cy="97261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E128C95-BE24-EB75-62BF-82970BC24D1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 bwMode="auto">
          <a:xfrm>
            <a:off x="6136278" y="63241"/>
            <a:ext cx="1019775" cy="9874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36253080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1494</TotalTime>
  <Words>134</Words>
  <Application>Microsoft Office PowerPoint</Application>
  <PresentationFormat>Custom</PresentationFormat>
  <Paragraphs>24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5" baseType="lpstr">
      <vt:lpstr>Arial</vt:lpstr>
      <vt:lpstr>Calibri</vt:lpstr>
      <vt:lpstr>Default Design</vt:lpstr>
      <vt:lpstr>PowerPoint Presentation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Drew Coleman</cp:lastModifiedBy>
  <cp:revision>220</cp:revision>
  <cp:lastPrinted>2016-01-15T21:54:08Z</cp:lastPrinted>
  <dcterms:created xsi:type="dcterms:W3CDTF">2002-08-21T12:11:08Z</dcterms:created>
  <dcterms:modified xsi:type="dcterms:W3CDTF">2023-07-05T23:17:42Z</dcterms:modified>
  <cp:category>Shooting</cp:category>
</cp:coreProperties>
</file>